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77" r:id="rId2"/>
    <p:sldId id="280" r:id="rId3"/>
    <p:sldId id="279" r:id="rId4"/>
    <p:sldId id="267" r:id="rId5"/>
    <p:sldId id="278" r:id="rId6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2B4DB-2F0E-466D-B53E-CAFE61560D6E}" v="9" dt="2024-11-22T08:39:02.407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2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29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惇翔 游" userId="77e5e1d38f376301" providerId="LiveId" clId="{1052B4DB-2F0E-466D-B53E-CAFE61560D6E}"/>
    <pc:docChg chg="custSel addSld modSld sldOrd">
      <pc:chgData name="惇翔 游" userId="77e5e1d38f376301" providerId="LiveId" clId="{1052B4DB-2F0E-466D-B53E-CAFE61560D6E}" dt="2024-11-22T08:40:10.052" v="55" actId="14100"/>
      <pc:docMkLst>
        <pc:docMk/>
      </pc:docMkLst>
      <pc:sldChg chg="modSp mod">
        <pc:chgData name="惇翔 游" userId="77e5e1d38f376301" providerId="LiveId" clId="{1052B4DB-2F0E-466D-B53E-CAFE61560D6E}" dt="2024-11-22T08:37:54.058" v="1" actId="20577"/>
        <pc:sldMkLst>
          <pc:docMk/>
          <pc:sldMk cId="175177589" sldId="278"/>
        </pc:sldMkLst>
        <pc:spChg chg="mod">
          <ac:chgData name="惇翔 游" userId="77e5e1d38f376301" providerId="LiveId" clId="{1052B4DB-2F0E-466D-B53E-CAFE61560D6E}" dt="2024-11-22T08:37:54.058" v="1" actId="20577"/>
          <ac:spMkLst>
            <pc:docMk/>
            <pc:sldMk cId="175177589" sldId="278"/>
            <ac:spMk id="3" creationId="{B4C91D87-1D47-54DD-9A10-A09B6BF2886F}"/>
          </ac:spMkLst>
        </pc:spChg>
      </pc:sldChg>
      <pc:sldChg chg="addSp delSp modSp new mod">
        <pc:chgData name="惇翔 游" userId="77e5e1d38f376301" providerId="LiveId" clId="{1052B4DB-2F0E-466D-B53E-CAFE61560D6E}" dt="2024-11-22T08:40:10.052" v="55" actId="14100"/>
        <pc:sldMkLst>
          <pc:docMk/>
          <pc:sldMk cId="4106382905" sldId="279"/>
        </pc:sldMkLst>
        <pc:spChg chg="mod">
          <ac:chgData name="惇翔 游" userId="77e5e1d38f376301" providerId="LiveId" clId="{1052B4DB-2F0E-466D-B53E-CAFE61560D6E}" dt="2024-11-22T08:38:20.688" v="39"/>
          <ac:spMkLst>
            <pc:docMk/>
            <pc:sldMk cId="4106382905" sldId="279"/>
            <ac:spMk id="2" creationId="{80D96DEC-770F-8D9E-45D2-C85ED201E1FB}"/>
          </ac:spMkLst>
        </pc:spChg>
        <pc:spChg chg="del">
          <ac:chgData name="惇翔 游" userId="77e5e1d38f376301" providerId="LiveId" clId="{1052B4DB-2F0E-466D-B53E-CAFE61560D6E}" dt="2024-11-22T08:38:49.236" v="40" actId="22"/>
          <ac:spMkLst>
            <pc:docMk/>
            <pc:sldMk cId="4106382905" sldId="279"/>
            <ac:spMk id="3" creationId="{6D739CEE-702C-4258-1D10-FB9B5575B159}"/>
          </ac:spMkLst>
        </pc:spChg>
        <pc:spChg chg="add del mod">
          <ac:chgData name="惇翔 游" userId="77e5e1d38f376301" providerId="LiveId" clId="{1052B4DB-2F0E-466D-B53E-CAFE61560D6E}" dt="2024-11-22T08:39:36.907" v="47" actId="22"/>
          <ac:spMkLst>
            <pc:docMk/>
            <pc:sldMk cId="4106382905" sldId="279"/>
            <ac:spMk id="7" creationId="{CB64D0AB-53D7-988C-1C9A-7693E427DDE7}"/>
          </ac:spMkLst>
        </pc:spChg>
        <pc:picChg chg="add del mod ord">
          <ac:chgData name="惇翔 游" userId="77e5e1d38f376301" providerId="LiveId" clId="{1052B4DB-2F0E-466D-B53E-CAFE61560D6E}" dt="2024-11-22T08:39:00.072" v="43" actId="21"/>
          <ac:picMkLst>
            <pc:docMk/>
            <pc:sldMk cId="4106382905" sldId="279"/>
            <ac:picMk id="5" creationId="{B9368A90-381A-36B0-81B2-4575016873C7}"/>
          </ac:picMkLst>
        </pc:picChg>
        <pc:picChg chg="add mod ord">
          <ac:chgData name="惇翔 游" userId="77e5e1d38f376301" providerId="LiveId" clId="{1052B4DB-2F0E-466D-B53E-CAFE61560D6E}" dt="2024-11-22T08:40:10.052" v="55" actId="14100"/>
          <ac:picMkLst>
            <pc:docMk/>
            <pc:sldMk cId="4106382905" sldId="279"/>
            <ac:picMk id="9" creationId="{76CB439D-A20A-B118-50C1-258C594CFF03}"/>
          </ac:picMkLst>
        </pc:picChg>
      </pc:sldChg>
      <pc:sldChg chg="addSp delSp modSp new mod ord">
        <pc:chgData name="惇翔 游" userId="77e5e1d38f376301" providerId="LiveId" clId="{1052B4DB-2F0E-466D-B53E-CAFE61560D6E}" dt="2024-11-22T08:40:02.022" v="54" actId="1076"/>
        <pc:sldMkLst>
          <pc:docMk/>
          <pc:sldMk cId="1531780083" sldId="280"/>
        </pc:sldMkLst>
        <pc:spChg chg="mod">
          <ac:chgData name="惇翔 游" userId="77e5e1d38f376301" providerId="LiveId" clId="{1052B4DB-2F0E-466D-B53E-CAFE61560D6E}" dt="2024-11-22T08:38:14.758" v="33"/>
          <ac:spMkLst>
            <pc:docMk/>
            <pc:sldMk cId="1531780083" sldId="280"/>
            <ac:spMk id="2" creationId="{699C9464-9541-0725-4310-22B266DACCA2}"/>
          </ac:spMkLst>
        </pc:spChg>
        <pc:spChg chg="del">
          <ac:chgData name="惇翔 游" userId="77e5e1d38f376301" providerId="LiveId" clId="{1052B4DB-2F0E-466D-B53E-CAFE61560D6E}" dt="2024-11-22T08:39:02.407" v="44"/>
          <ac:spMkLst>
            <pc:docMk/>
            <pc:sldMk cId="1531780083" sldId="280"/>
            <ac:spMk id="3" creationId="{DD32D80D-F57B-12E1-7669-E9061B2FC1EF}"/>
          </ac:spMkLst>
        </pc:spChg>
        <pc:picChg chg="add mod">
          <ac:chgData name="惇翔 游" userId="77e5e1d38f376301" providerId="LiveId" clId="{1052B4DB-2F0E-466D-B53E-CAFE61560D6E}" dt="2024-11-22T08:40:02.022" v="54" actId="1076"/>
          <ac:picMkLst>
            <pc:docMk/>
            <pc:sldMk cId="1531780083" sldId="280"/>
            <ac:picMk id="5" creationId="{B9368A90-381A-36B0-81B2-4575016873C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EB6084D-DB9B-4119-A0AD-73A462ABF952}" type="datetime2">
              <a:rPr lang="zh-TW" altLang="en-US" smtClean="0">
                <a:latin typeface="細明體" panose="02020509000000000000" pitchFamily="49" charset="-120"/>
                <a:ea typeface="細明體" panose="02020509000000000000" pitchFamily="49" charset="-120"/>
              </a:rPr>
              <a:t>2024年11月22日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en-US" altLang="zh-TW" smtClean="0">
                <a:latin typeface="細明體" panose="02020509000000000000" pitchFamily="49" charset="-120"/>
                <a:ea typeface="細明體" panose="02020509000000000000" pitchFamily="49" charset="-120"/>
              </a:rPr>
              <a:t>‹#›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DBCAA1B-2F99-4665-A6E6-5403439B85C2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68322CDD-9D6C-4F63-9EC2-648226624108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zh-TW" smtClean="0"/>
              <a:pPr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353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zh-TW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4237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F751D47-417E-48C5-A215-C6DAFBBD0A98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5C5185-62CC-4BC1-9514-C8D156F2B3EB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EE6E268-E542-4A82-ABBC-B26E012D6265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2407791-0870-4A63-B73C-A7D62E90A49F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C27628E-3375-42B2-89BF-DD6F4C16786A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F7B018F-BCE1-4327-A027-C25093437B51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B5A1D19-EBC6-4CB0-A705-19FB54BDFB9D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A5B083F-84D5-4187-ABF0-9DCE53B1069D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3CC1D93-AD97-4ABF-BBC3-3EB73676AC0B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TW" smtClean="0"/>
              <a:t>‹#›</a:t>
            </a:fld>
            <a:endParaRPr lang="zh-TW" alt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97C5F05-0753-4862-ACDD-A9789E5504B4}" type="datetime2">
              <a:rPr lang="zh-TW" altLang="en-US" smtClean="0"/>
              <a:pPr/>
              <a:t>2024年11月22日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E31375A4-56A4-47D6-9801-1991572033F7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細明體" panose="02020509000000000000" pitchFamily="49" charset="-120"/>
          <a:ea typeface="細明體" panose="02020509000000000000" pitchFamily="49" charset="-120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TW" altLang="en-US" sz="6000" dirty="0"/>
              <a:t>肺高壓圖片切割與標記複製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使用介紹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9C9464-9541-0725-4310-22B266DAC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程式碼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9368A90-381A-36B0-81B2-457501687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3996" y="195943"/>
            <a:ext cx="7840472" cy="5980922"/>
          </a:xfrm>
        </p:spPr>
      </p:pic>
    </p:spTree>
    <p:extLst>
      <p:ext uri="{BB962C8B-B14F-4D97-AF65-F5344CB8AC3E}">
        <p14:creationId xmlns:p14="http://schemas.microsoft.com/office/powerpoint/2010/main" val="153178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D96DEC-770F-8D9E-45D2-C85ED201E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程式碼</a:t>
            </a:r>
            <a:r>
              <a:rPr lang="en-US" altLang="zh-TW" dirty="0"/>
              <a:t>(</a:t>
            </a:r>
            <a:r>
              <a:rPr lang="zh-TW" altLang="en-US" dirty="0"/>
              <a:t>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76CB439D-A20A-B118-50C1-258C594CF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3996" y="172117"/>
            <a:ext cx="7326086" cy="6037103"/>
          </a:xfrm>
        </p:spPr>
      </p:pic>
    </p:spTree>
    <p:extLst>
      <p:ext uri="{BB962C8B-B14F-4D97-AF65-F5344CB8AC3E}">
        <p14:creationId xmlns:p14="http://schemas.microsoft.com/office/powerpoint/2010/main" val="410638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程式目的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295400" y="1698172"/>
            <a:ext cx="9601200" cy="4114800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肺高壓的部分圖片是由黑白與彩色兩種圖片合併在一起，此程式目的即將其分開並將黑白側的標記轉移至彩色上面</a:t>
            </a:r>
            <a:r>
              <a:rPr lang="zh-TW" altLang="en-US" sz="2400" dirty="0"/>
              <a:t>。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A860F2F0-D379-573D-6D5D-EF62C4FA855B}"/>
              </a:ext>
            </a:extLst>
          </p:cNvPr>
          <p:cNvGrpSpPr/>
          <p:nvPr/>
        </p:nvGrpSpPr>
        <p:grpSpPr>
          <a:xfrm>
            <a:off x="679581" y="2797181"/>
            <a:ext cx="4825482" cy="3189963"/>
            <a:chOff x="1295400" y="2483050"/>
            <a:chExt cx="5471105" cy="3770892"/>
          </a:xfrm>
        </p:grpSpPr>
        <p:pic>
          <p:nvPicPr>
            <p:cNvPr id="7" name="圖片 6" descr="一張含有 醫學影像, 放射學, X 光影像 的圖片&#10;&#10;自動產生的描述">
              <a:extLst>
                <a:ext uri="{FF2B5EF4-FFF2-40B4-BE49-F238E27FC236}">
                  <a16:creationId xmlns:a16="http://schemas.microsoft.com/office/drawing/2014/main" id="{F4C9B26B-E322-C29F-0DE8-0433EE773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7554" y="2483050"/>
              <a:ext cx="5108951" cy="3770892"/>
            </a:xfrm>
            <a:prstGeom prst="rect">
              <a:avLst/>
            </a:prstGeom>
          </p:spPr>
        </p:pic>
        <p:pic>
          <p:nvPicPr>
            <p:cNvPr id="5" name="圖片 4" descr="一張含有 螢幕擷取畫面, 文字 的圖片&#10;&#10;自動產生的描述">
              <a:extLst>
                <a:ext uri="{FF2B5EF4-FFF2-40B4-BE49-F238E27FC236}">
                  <a16:creationId xmlns:a16="http://schemas.microsoft.com/office/drawing/2014/main" id="{216716AD-35BD-5B2C-C651-AE0B1D014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79" t="15238" r="44370" b="8864"/>
            <a:stretch/>
          </p:blipFill>
          <p:spPr>
            <a:xfrm>
              <a:off x="1295400" y="2483050"/>
              <a:ext cx="2970122" cy="3770891"/>
            </a:xfrm>
            <a:prstGeom prst="rect">
              <a:avLst/>
            </a:prstGeom>
          </p:spPr>
        </p:pic>
      </p:grpSp>
      <p:sp>
        <p:nvSpPr>
          <p:cNvPr id="9" name="箭號: 向右 8">
            <a:extLst>
              <a:ext uri="{FF2B5EF4-FFF2-40B4-BE49-F238E27FC236}">
                <a16:creationId xmlns:a16="http://schemas.microsoft.com/office/drawing/2014/main" id="{BCE9A4F6-7F07-5A09-E88F-9903F5D903CF}"/>
              </a:ext>
            </a:extLst>
          </p:cNvPr>
          <p:cNvSpPr/>
          <p:nvPr/>
        </p:nvSpPr>
        <p:spPr>
          <a:xfrm>
            <a:off x="5651242" y="3965510"/>
            <a:ext cx="774441" cy="69979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 descr="一張含有 螢幕擷取畫面, 文字 的圖片&#10;&#10;自動產生的描述">
            <a:extLst>
              <a:ext uri="{FF2B5EF4-FFF2-40B4-BE49-F238E27FC236}">
                <a16:creationId xmlns:a16="http://schemas.microsoft.com/office/drawing/2014/main" id="{BE536122-2309-01FB-2450-17337BDD5A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0" t="15410" r="44465" b="8889"/>
          <a:stretch/>
        </p:blipFill>
        <p:spPr>
          <a:xfrm>
            <a:off x="6540759" y="2720427"/>
            <a:ext cx="2518751" cy="3189962"/>
          </a:xfrm>
          <a:prstGeom prst="rect">
            <a:avLst/>
          </a:prstGeom>
        </p:spPr>
      </p:pic>
      <p:pic>
        <p:nvPicPr>
          <p:cNvPr id="13" name="圖片 12" descr="一張含有 螢幕擷取畫面 的圖片&#10;&#10;自動產生的描述">
            <a:extLst>
              <a:ext uri="{FF2B5EF4-FFF2-40B4-BE49-F238E27FC236}">
                <a16:creationId xmlns:a16="http://schemas.microsoft.com/office/drawing/2014/main" id="{13F0756E-CE8B-7349-EC36-0F86956D71A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2" t="15454" r="42493" b="8844"/>
          <a:stretch/>
        </p:blipFill>
        <p:spPr>
          <a:xfrm>
            <a:off x="9301323" y="2684122"/>
            <a:ext cx="2369719" cy="321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35B4B6-A488-F1D5-C89E-F4126A9A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使用方法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C91D87-1D47-54DD-9A10-A09B6BF28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zh-TW" altLang="en-US" dirty="0"/>
              <a:t>請先將有黑白與彩色的圖片還有對應的</a:t>
            </a:r>
            <a:r>
              <a:rPr lang="en-US" altLang="zh-TW" dirty="0"/>
              <a:t>TXT</a:t>
            </a:r>
            <a:r>
              <a:rPr lang="zh-TW" altLang="en-US" dirty="0"/>
              <a:t>文件檔一起丟入一個資料夾內，</a:t>
            </a:r>
            <a:r>
              <a:rPr lang="zh-TW" altLang="en-US" dirty="0">
                <a:solidFill>
                  <a:schemeClr val="accent3">
                    <a:lumMod val="75000"/>
                  </a:schemeClr>
                </a:solidFill>
              </a:rPr>
              <a:t>避免與只有黑色的圖片一起存放</a:t>
            </a:r>
            <a:r>
              <a:rPr lang="zh-TW" altLang="en-US" dirty="0"/>
              <a:t>。</a:t>
            </a:r>
            <a:endParaRPr lang="en-US" altLang="zh-TW" dirty="0"/>
          </a:p>
          <a:p>
            <a:pPr marL="502920" indent="-457200">
              <a:buFont typeface="+mj-lt"/>
              <a:buAutoNum type="arabicPeriod"/>
            </a:pPr>
            <a:r>
              <a:rPr lang="zh-TW" altLang="en-US" dirty="0"/>
              <a:t>將程式碼第</a:t>
            </a:r>
            <a:r>
              <a:rPr lang="en-US" altLang="zh-TW" dirty="0"/>
              <a:t>71</a:t>
            </a:r>
            <a:r>
              <a:rPr lang="zh-TW" altLang="en-US" dirty="0"/>
              <a:t>行的第一個路徑改成上述的資料夾，而第二個路徑則會自動建立，也可提前建立，記得需要使用</a:t>
            </a:r>
            <a:r>
              <a:rPr lang="en-US" altLang="zh-TW" dirty="0"/>
              <a:t>“\\”</a:t>
            </a:r>
            <a:r>
              <a:rPr lang="zh-TW" altLang="en-US" dirty="0"/>
              <a:t>隔開路徑，如下圖。</a:t>
            </a:r>
            <a:endParaRPr lang="en-US" altLang="zh-TW" dirty="0"/>
          </a:p>
          <a:p>
            <a:pPr marL="502920" indent="-457200">
              <a:buFont typeface="+mj-lt"/>
              <a:buAutoNum type="arabicPeriod"/>
            </a:pPr>
            <a:endParaRPr lang="en-US" altLang="zh-TW" dirty="0"/>
          </a:p>
          <a:p>
            <a:pPr marL="502920" indent="-457200">
              <a:buFont typeface="+mj-lt"/>
              <a:buAutoNum type="arabicPeriod"/>
            </a:pPr>
            <a:r>
              <a:rPr lang="zh-TW" altLang="en-US" dirty="0"/>
              <a:t>執行程式碼，執行時間將會依據檔案數量的多寡長短不一，完畢後即會出現「分割完成」之訊息。</a:t>
            </a:r>
            <a:endParaRPr lang="en-US" altLang="zh-TW" dirty="0"/>
          </a:p>
          <a:p>
            <a:pPr marL="502920" indent="-457200">
              <a:buFont typeface="+mj-lt"/>
              <a:buAutoNum type="arabicPeriod"/>
            </a:pPr>
            <a:r>
              <a:rPr lang="zh-TW" altLang="en-US" dirty="0"/>
              <a:t>完成後，便可以在 </a:t>
            </a:r>
            <a:r>
              <a:rPr lang="en-US" altLang="zh-TW" dirty="0" err="1"/>
              <a:t>RectLabel</a:t>
            </a:r>
            <a:r>
              <a:rPr lang="zh-TW" altLang="en-US" dirty="0"/>
              <a:t>軟體上面檢查是否正確。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F27254-C6C0-4241-574C-E9C36F09A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030" y="3319449"/>
            <a:ext cx="8780436" cy="32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7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紅色線條 (商務)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191_TF03031023.potx" id="{CC3D906C-88AD-49A6-818F-B8072F327317}" vid="{BF995F64-A74E-456A-8C38-1D3725828B37}"/>
    </a:ext>
  </a:extLst>
</a:theme>
</file>

<file path=ppt/theme/theme2.xml><?xml version="1.0" encoding="utf-8"?>
<a:theme xmlns:a="http://schemas.openxmlformats.org/drawingml/2006/main" name="Office 佈景主題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紅色線條商務簡報 (寬螢幕)</Template>
  <TotalTime>29</TotalTime>
  <Words>165</Words>
  <Application>Microsoft Office PowerPoint</Application>
  <PresentationFormat>寬螢幕</PresentationFormat>
  <Paragraphs>14</Paragraphs>
  <Slides>5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細明體</vt:lpstr>
      <vt:lpstr>微軟正黑體</vt:lpstr>
      <vt:lpstr>Arial</vt:lpstr>
      <vt:lpstr>紅色線條 (商務) 16x9</vt:lpstr>
      <vt:lpstr>肺高壓圖片切割與標記複製</vt:lpstr>
      <vt:lpstr>程式碼(一)</vt:lpstr>
      <vt:lpstr>程式碼(二)</vt:lpstr>
      <vt:lpstr>程式目的</vt:lpstr>
      <vt:lpstr>使用方法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惇翔 游</dc:creator>
  <cp:lastModifiedBy>惇翔 游</cp:lastModifiedBy>
  <cp:revision>1</cp:revision>
  <dcterms:created xsi:type="dcterms:W3CDTF">2024-11-22T08:00:12Z</dcterms:created>
  <dcterms:modified xsi:type="dcterms:W3CDTF">2024-11-22T08:40:14Z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